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8" r:id="rId6"/>
    <p:sldId id="259" r:id="rId7"/>
    <p:sldId id="274" r:id="rId8"/>
    <p:sldId id="266" r:id="rId9"/>
    <p:sldId id="273" r:id="rId10"/>
    <p:sldId id="269" r:id="rId11"/>
    <p:sldId id="268" r:id="rId12"/>
    <p:sldId id="271" r:id="rId13"/>
    <p:sldId id="272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56463"/>
  </p:normalViewPr>
  <p:slideViewPr>
    <p:cSldViewPr snapToGrid="0" showGuides="1">
      <p:cViewPr varScale="1">
        <p:scale>
          <a:sx n="52" d="100"/>
          <a:sy n="52" d="100"/>
        </p:scale>
        <p:origin x="183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Grammatical 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models</a:t>
            </a:r>
          </a:p>
          <a:p>
            <a:r>
              <a:rPr lang="en-US" dirty="0"/>
              <a:t>Identifying the meaning of variables in raw data and determining erroneous data is critical to successful reproduction of results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623</Words>
  <Application>Microsoft Office PowerPoint</Application>
  <PresentationFormat>Widescreen</PresentationFormat>
  <Paragraphs>108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</vt:lpstr>
      <vt:lpstr>EDA highlights, focusing on why each plot/data summary table was done, and what was learned </vt:lpstr>
      <vt:lpstr>Table 1</vt:lpstr>
      <vt:lpstr>Table 3</vt:lpstr>
      <vt:lpstr>Table 9</vt:lpstr>
      <vt:lpstr>Figure 1</vt:lpstr>
      <vt:lpstr>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Meenakshi Mishra</cp:lastModifiedBy>
  <cp:revision>21</cp:revision>
  <dcterms:created xsi:type="dcterms:W3CDTF">2019-12-03T23:55:52Z</dcterms:created>
  <dcterms:modified xsi:type="dcterms:W3CDTF">2019-12-05T02:43:07Z</dcterms:modified>
</cp:coreProperties>
</file>